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8" r:id="rId3"/>
    <p:sldId id="257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776E"/>
    <a:srgbClr val="09C1C6"/>
    <a:srgbClr val="009C6F"/>
    <a:srgbClr val="E59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26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CB6B2-7839-4070-9A47-A53C97B56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F82C2A-94D2-42AE-BC66-B8E596B41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1204A-03A1-4B0D-AAAF-34AB7D894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95853-69C1-427A-B58D-405C6C0C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7204-55D6-4410-A88A-399715C4C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9020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0D408-C1C5-4DB2-A333-A6B304F29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B33349-DDA5-458E-896B-74000067A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F2632-2957-448E-97DE-61BEB48E3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3B92D-1D27-4170-9CE2-2A5565610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DF1E5-A2FE-4750-B20D-C202F298D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8891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A715BC-E268-4160-B040-F76278D24B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03BD06-3ABA-4385-85E9-597F79E11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EE8D8-AF54-4FBF-A61C-3ABB34D8E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73251-4FCA-42E4-A37D-D64DC0F07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51FD5-332B-4F9E-BC5A-9E0E33353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4654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98E7E-F0CE-44C8-8178-459DDDFF2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4BA29-BA7C-4FA8-8C78-E359859C2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F8E0C-3E2D-4EDB-92EF-22D4E180B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80CC4-2CCA-4D26-B0D3-529509F5F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E00E1-9E22-42B7-8DDA-E86A3E7CF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8089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A01D4-0D9D-4F16-A4CE-5403CF05A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8B81E-EDD6-4261-9E5F-8E4CDC2C4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E043E-102D-43E4-87BA-8D4363907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740B9-0097-4470-92D1-478B52D79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E9217-86A8-4217-97EB-4026D29BE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4376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DBA65-92A1-42B0-9613-CA6AB7916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44B9E-3893-4CF1-BDFF-532517A113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B460B6-8426-4AD4-BC73-D83BE17801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73BE9F-505D-4279-99B6-4F42C3847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C5419-08B3-49EC-8E12-027937118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CEE82-2B4C-4AED-ABD6-DFF543817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680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4F85E-E88C-4F4A-ABC7-C81D21C30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9B81D-7957-43D5-B897-F517F699D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6F67C-70A4-4D74-B0A6-492C85C6A1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6E5290-37B0-490F-B8F9-F9DAC6796F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E8CD1D-411F-4864-87E1-E07F2E1229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944FBB-5CDA-4B3A-80E9-1EEE0FFB0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AF260F-F96E-488A-87FD-E1CEF3145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80F880-1F63-4309-8E1F-286BD601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3882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85977-7890-4498-8691-FD09D1904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01A346-0704-45DF-9035-D6F93BE8C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CDAF83-7688-42A0-A057-C0DAFBF4C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493140-3DA0-4B13-8E32-49F73B22B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1039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15F030-5861-4426-B54A-DB67D4560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6FD78B-68CA-4D2B-A49B-CD978EE28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77C29-D65A-41D7-B654-AF3907800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7107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ACA33-2549-463B-B1A7-6E7E35A9F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31020-2302-4E83-8FB1-EDF77F8EC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EB658A-0015-440E-AD80-B4D72B799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01301-98C0-44AD-B1CF-1D9156DC0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836B0-AFF3-4458-962D-AD4A40338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7F2D4A-334C-41E6-BAF9-74C11A642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6965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8C69A-B70C-4E3F-A5C8-EB75C59C1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D111DB-9D50-4959-9196-19E1EB9D7B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174F3-2EE4-4D1C-9E7D-E927165038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25189-AD87-4AF6-B32A-7A55D0D5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02A2F5-5805-4791-B90E-3E4B5B2C2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E2C82-4C43-4E0D-B7AE-9292057D0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2779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308B49-D9B5-4139-82D0-F1CC1D96A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641C5-C3BD-4208-B9CF-C5A755559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6ED4C-9983-430F-A743-7B4ECF8EBF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A538B-159A-4D7B-8A7E-7FA2C56C0F60}" type="datetimeFigureOut">
              <a:rPr lang="en-CA" smtClean="0"/>
              <a:t>2021-08-04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AFB60-54EA-43ED-A51B-53416FEF5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A9362-CE4A-4A9B-BC0A-202EF084AD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4507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hdphoto" Target="../media/hdphoto2.wdp"/><Relationship Id="rId7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7.wdp"/><Relationship Id="rId13" Type="http://schemas.openxmlformats.org/officeDocument/2006/relationships/image" Target="../media/image14.png"/><Relationship Id="rId18" Type="http://schemas.microsoft.com/office/2007/relationships/hdphoto" Target="../media/hdphoto12.wdp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12" Type="http://schemas.microsoft.com/office/2007/relationships/hdphoto" Target="../media/hdphoto9.wdp"/><Relationship Id="rId17" Type="http://schemas.openxmlformats.org/officeDocument/2006/relationships/image" Target="../media/image16.png"/><Relationship Id="rId2" Type="http://schemas.openxmlformats.org/officeDocument/2006/relationships/image" Target="../media/image8.tiff"/><Relationship Id="rId16" Type="http://schemas.microsoft.com/office/2007/relationships/hdphoto" Target="../media/hdphoto11.wdp"/><Relationship Id="rId1" Type="http://schemas.openxmlformats.org/officeDocument/2006/relationships/slideLayout" Target="../slideLayouts/slideLayout2.xml"/><Relationship Id="rId6" Type="http://schemas.microsoft.com/office/2007/relationships/hdphoto" Target="../media/hdphoto6.wdp"/><Relationship Id="rId11" Type="http://schemas.openxmlformats.org/officeDocument/2006/relationships/image" Target="../media/image13.png"/><Relationship Id="rId5" Type="http://schemas.openxmlformats.org/officeDocument/2006/relationships/image" Target="../media/image10.png"/><Relationship Id="rId15" Type="http://schemas.openxmlformats.org/officeDocument/2006/relationships/image" Target="../media/image15.png"/><Relationship Id="rId10" Type="http://schemas.microsoft.com/office/2007/relationships/hdphoto" Target="../media/hdphoto8.wdp"/><Relationship Id="rId4" Type="http://schemas.microsoft.com/office/2007/relationships/hdphoto" Target="../media/hdphoto5.wdp"/><Relationship Id="rId9" Type="http://schemas.openxmlformats.org/officeDocument/2006/relationships/image" Target="../media/image12.png"/><Relationship Id="rId14" Type="http://schemas.microsoft.com/office/2007/relationships/hdphoto" Target="../media/hdphoto10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A9FF3099-DFE3-4A41-AD34-F4CE0646B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56113" y="15881"/>
            <a:ext cx="3724314" cy="3413118"/>
          </a:xfrm>
          <a:prstGeom prst="rect">
            <a:avLst/>
          </a:prstGeom>
        </p:spPr>
      </p:pic>
      <p:pic>
        <p:nvPicPr>
          <p:cNvPr id="4" name="Picture 3" descr="A group of ladybugs on a leafy plant&#10;&#10;Description automatically generated with low confidence">
            <a:extLst>
              <a:ext uri="{FF2B5EF4-FFF2-40B4-BE49-F238E27FC236}">
                <a16:creationId xmlns:a16="http://schemas.microsoft.com/office/drawing/2014/main" id="{D014312A-9B3D-4EAE-B10E-5A47A27F4E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" t="13666" r="291" b="13134"/>
          <a:stretch/>
        </p:blipFill>
        <p:spPr>
          <a:xfrm>
            <a:off x="2593847" y="3429000"/>
            <a:ext cx="7004308" cy="345314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0CDFF7C-CA25-4126-8C75-1DF08268CA2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000"/>
                    </a14:imgEffect>
                    <a14:imgEffect>
                      <a14:saturation sat="125000"/>
                    </a14:imgEffect>
                    <a14:imgEffect>
                      <a14:brightnessContrast bright="2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85" t="3718" r="18108"/>
          <a:stretch/>
        </p:blipFill>
        <p:spPr>
          <a:xfrm rot="5400000">
            <a:off x="6190705" y="21552"/>
            <a:ext cx="3312744" cy="350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10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Map&#10;&#10;Description automatically generated">
            <a:extLst>
              <a:ext uri="{FF2B5EF4-FFF2-40B4-BE49-F238E27FC236}">
                <a16:creationId xmlns:a16="http://schemas.microsoft.com/office/drawing/2014/main" id="{AA0BC274-0444-413C-9F2F-A10DD36F70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07" y="199491"/>
            <a:ext cx="2285776" cy="315989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AAA1A0-6B6A-4972-A1C5-7440565B23C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000"/>
                    </a14:imgEffect>
                    <a14:imgEffect>
                      <a14:saturation sat="125000"/>
                    </a14:imgEffect>
                    <a14:imgEffect>
                      <a14:brightnessContrast bright="2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85" t="3718" r="18108"/>
          <a:stretch/>
        </p:blipFill>
        <p:spPr>
          <a:xfrm rot="5400000">
            <a:off x="3525273" y="-103247"/>
            <a:ext cx="3454146" cy="36516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D798B9E-EE83-4B85-8D94-CE7B69A390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429000"/>
            <a:ext cx="3429000" cy="3429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C8549F-3233-4590-9CC7-90AA072EAE4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13000" contrast="2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478" r="15473"/>
          <a:stretch/>
        </p:blipFill>
        <p:spPr>
          <a:xfrm>
            <a:off x="3429001" y="3433500"/>
            <a:ext cx="3646689" cy="342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873F3AC-14E0-4AD6-A234-9B3ECD670554}"/>
              </a:ext>
            </a:extLst>
          </p:cNvPr>
          <p:cNvSpPr txBox="1"/>
          <p:nvPr/>
        </p:nvSpPr>
        <p:spPr>
          <a:xfrm>
            <a:off x="250723" y="162232"/>
            <a:ext cx="57419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B88F62-0303-45E9-813F-40EE470B78B7}"/>
              </a:ext>
            </a:extLst>
          </p:cNvPr>
          <p:cNvSpPr txBox="1"/>
          <p:nvPr/>
        </p:nvSpPr>
        <p:spPr>
          <a:xfrm>
            <a:off x="3897416" y="162231"/>
            <a:ext cx="5645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C630E72-ED1B-42B5-B89F-294659424291}"/>
              </a:ext>
            </a:extLst>
          </p:cNvPr>
          <p:cNvSpPr txBox="1"/>
          <p:nvPr/>
        </p:nvSpPr>
        <p:spPr>
          <a:xfrm>
            <a:off x="250723" y="3582232"/>
            <a:ext cx="5437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6A2FE9C-37F6-4A2C-89ED-0E82DEEDD6DA}"/>
              </a:ext>
            </a:extLst>
          </p:cNvPr>
          <p:cNvSpPr txBox="1"/>
          <p:nvPr/>
        </p:nvSpPr>
        <p:spPr>
          <a:xfrm>
            <a:off x="3897416" y="3582231"/>
            <a:ext cx="60305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E9B78D9-FFE1-405D-B62A-00039D030DA7}"/>
              </a:ext>
            </a:extLst>
          </p:cNvPr>
          <p:cNvSpPr/>
          <p:nvPr/>
        </p:nvSpPr>
        <p:spPr>
          <a:xfrm>
            <a:off x="1904323" y="2256095"/>
            <a:ext cx="147600" cy="1484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3F5B492-47D0-48F7-83F1-837EF1EB0350}"/>
              </a:ext>
            </a:extLst>
          </p:cNvPr>
          <p:cNvSpPr txBox="1"/>
          <p:nvPr/>
        </p:nvSpPr>
        <p:spPr>
          <a:xfrm>
            <a:off x="451228" y="2357703"/>
            <a:ext cx="24118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spc="5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-13.05, -71.55</a:t>
            </a:r>
          </a:p>
        </p:txBody>
      </p:sp>
    </p:spTree>
    <p:extLst>
      <p:ext uri="{BB962C8B-B14F-4D97-AF65-F5344CB8AC3E}">
        <p14:creationId xmlns:p14="http://schemas.microsoft.com/office/powerpoint/2010/main" val="41245211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0EB68213-18DE-47E4-8918-5FA98E494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3" r="16982" b="11511"/>
          <a:stretch/>
        </p:blipFill>
        <p:spPr>
          <a:xfrm>
            <a:off x="1094191" y="681607"/>
            <a:ext cx="10812625" cy="5414644"/>
          </a:xfrm>
          <a:prstGeom prst="rect">
            <a:avLst/>
          </a:prstGeom>
        </p:spPr>
      </p:pic>
      <p:pic>
        <p:nvPicPr>
          <p:cNvPr id="5" name="Picture 4" descr="A picture containing food, blurry, fruit&#10;&#10;Description automatically generated">
            <a:extLst>
              <a:ext uri="{FF2B5EF4-FFF2-40B4-BE49-F238E27FC236}">
                <a16:creationId xmlns:a16="http://schemas.microsoft.com/office/drawing/2014/main" id="{F3884412-DC93-4C0E-B38A-5B37852990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79070" y1="70386" x2="80233" y2="69528"/>
                      </a14:backgroundRemoval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852"/>
          <a:stretch/>
        </p:blipFill>
        <p:spPr>
          <a:xfrm flipH="1">
            <a:off x="1532785" y="4756798"/>
            <a:ext cx="152496" cy="289822"/>
          </a:xfrm>
          <a:prstGeom prst="rect">
            <a:avLst/>
          </a:prstGeom>
        </p:spPr>
      </p:pic>
      <p:pic>
        <p:nvPicPr>
          <p:cNvPr id="7" name="Picture 6" descr="A picture containing sitting, food, fruit, ball&#10;&#10;Description automatically generated">
            <a:extLst>
              <a:ext uri="{FF2B5EF4-FFF2-40B4-BE49-F238E27FC236}">
                <a16:creationId xmlns:a16="http://schemas.microsoft.com/office/drawing/2014/main" id="{CB6886BB-8481-4136-B799-60352250D1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26590" y1="26287" x2="46821" y2="47425"/>
                        <a14:backgroundMark x1="16763" y1="16531" x2="48555" y2="46341"/>
                        <a14:backgroundMark x1="28324" y1="24661" x2="52023" y2="45799"/>
                        <a14:backgroundMark x1="16763" y1="11924" x2="19653" y2="14634"/>
                        <a14:backgroundMark x1="18497" y1="17344" x2="20809" y2="18157"/>
                        <a14:backgroundMark x1="24855" y1="20054" x2="31214" y2="24390"/>
                        <a14:backgroundMark x1="48555" y1="39566" x2="50289" y2="41463"/>
                        <a14:backgroundMark x1="42775" y1="52575" x2="42197" y2="66396"/>
                        <a14:backgroundMark x1="42197" y1="66396" x2="49133" y2="7832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675"/>
          <a:stretch/>
        </p:blipFill>
        <p:spPr>
          <a:xfrm>
            <a:off x="2756570" y="4148624"/>
            <a:ext cx="306765" cy="460147"/>
          </a:xfrm>
          <a:prstGeom prst="rect">
            <a:avLst/>
          </a:prstGeom>
        </p:spPr>
      </p:pic>
      <p:pic>
        <p:nvPicPr>
          <p:cNvPr id="9" name="Picture 8" descr="A picture containing sitting, small, standing, table&#10;&#10;Description automatically generated">
            <a:extLst>
              <a:ext uri="{FF2B5EF4-FFF2-40B4-BE49-F238E27FC236}">
                <a16:creationId xmlns:a16="http://schemas.microsoft.com/office/drawing/2014/main" id="{40A5C3B3-2E38-4E57-B0D6-F33C4742533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024" b="60757" l="9422" r="89970">
                        <a14:foregroundMark x1="76292" y1="55938" x2="62614" y2="58176"/>
                        <a14:foregroundMark x1="65350" y1="60757" x2="78419" y2="60413"/>
                        <a14:backgroundMark x1="29179" y1="30465" x2="45593" y2="29432"/>
                        <a14:backgroundMark x1="45593" y1="29432" x2="61702" y2="31325"/>
                        <a14:backgroundMark x1="61702" y1="31325" x2="63526" y2="34251"/>
                        <a14:backgroundMark x1="60182" y1="27883" x2="28571" y2="29604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608"/>
          <a:stretch/>
        </p:blipFill>
        <p:spPr>
          <a:xfrm>
            <a:off x="3857149" y="3488679"/>
            <a:ext cx="583386" cy="642784"/>
          </a:xfrm>
          <a:prstGeom prst="rect">
            <a:avLst/>
          </a:prstGeom>
        </p:spPr>
      </p:pic>
      <p:pic>
        <p:nvPicPr>
          <p:cNvPr id="11" name="Picture 10" descr="A picture containing sitting, orange, table, food&#10;&#10;Description automatically generated">
            <a:extLst>
              <a:ext uri="{FF2B5EF4-FFF2-40B4-BE49-F238E27FC236}">
                <a16:creationId xmlns:a16="http://schemas.microsoft.com/office/drawing/2014/main" id="{72E6CFB2-C271-4A60-AF6A-3159F7F7E76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94" b="89966" l="9977" r="89796">
                        <a14:foregroundMark x1="39229" y1="8894" x2="45125" y2="9008"/>
                        <a14:backgroundMark x1="61224" y1="34778" x2="59184" y2="48917"/>
                        <a14:backgroundMark x1="59184" y1="48917" x2="59184" y2="48917"/>
                        <a14:backgroundMark x1="12472" y1="29532" x2="19955" y2="33979"/>
                        <a14:backgroundMark x1="35828" y1="31927" x2="61224" y2="32953"/>
                        <a14:backgroundMark x1="48299" y1="67275" x2="58277" y2="77309"/>
                        <a14:backgroundMark x1="33333" y1="30559" x2="35147" y2="31243"/>
                        <a14:backgroundMark x1="12698" y1="21665" x2="11791" y2="19612"/>
                        <a14:backgroundMark x1="21542" y1="33523" x2="30159" y2="35918"/>
                        <a14:backgroundMark x1="32880" y1="32611" x2="32653" y2="3455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5417"/>
          <a:stretch/>
        </p:blipFill>
        <p:spPr>
          <a:xfrm>
            <a:off x="5038494" y="2334300"/>
            <a:ext cx="781986" cy="1159845"/>
          </a:xfrm>
          <a:prstGeom prst="rect">
            <a:avLst/>
          </a:prstGeom>
        </p:spPr>
      </p:pic>
      <p:pic>
        <p:nvPicPr>
          <p:cNvPr id="18" name="Picture 17" descr="A close up of a pink wall&#10;&#10;Description automatically generated">
            <a:extLst>
              <a:ext uri="{FF2B5EF4-FFF2-40B4-BE49-F238E27FC236}">
                <a16:creationId xmlns:a16="http://schemas.microsoft.com/office/drawing/2014/main" id="{375AD3B2-7149-4BFF-B5DE-902D791906A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6608" b="89847" l="8783" r="89985">
                        <a14:foregroundMark x1="49769" y1="7494" x2="57935" y2="8058"/>
                        <a14:foregroundMark x1="12481" y1="17083" x2="15562" y2="9911"/>
                        <a14:foregroundMark x1="15562" y1="9911" x2="28659" y2="6930"/>
                        <a14:foregroundMark x1="28659" y1="6930" x2="36518" y2="6688"/>
                        <a14:foregroundMark x1="8783" y1="12248" x2="9399" y2="14343"/>
                        <a14:backgroundMark x1="60863" y1="31104" x2="61325" y2="38598"/>
                        <a14:backgroundMark x1="61325" y1="38598" x2="51926" y2="53183"/>
                        <a14:backgroundMark x1="51926" y1="53183" x2="57473" y2="68171"/>
                        <a14:backgroundMark x1="57473" y1="68171" x2="58706" y2="68493"/>
                        <a14:backgroundMark x1="51002" y1="27236" x2="64715" y2="28928"/>
                        <a14:backgroundMark x1="64715" y1="28928" x2="67334" y2="36503"/>
                        <a14:backgroundMark x1="17874" y1="13296" x2="30663" y2="10556"/>
                        <a14:backgroundMark x1="30663" y1="10556" x2="42835" y2="13940"/>
                        <a14:backgroundMark x1="42835" y1="13940" x2="37288" y2="20387"/>
                        <a14:backgroundMark x1="37288" y1="20387" x2="35593" y2="25947"/>
                        <a14:backgroundMark x1="32974" y1="10314" x2="39599" y2="10556"/>
                        <a14:backgroundMark x1="27889" y1="9831" x2="39137" y2="9831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5" r="-2125" b="31806"/>
          <a:stretch/>
        </p:blipFill>
        <p:spPr>
          <a:xfrm>
            <a:off x="6075728" y="1795787"/>
            <a:ext cx="1150814" cy="1500646"/>
          </a:xfrm>
          <a:prstGeom prst="rect">
            <a:avLst/>
          </a:prstGeom>
        </p:spPr>
      </p:pic>
      <p:pic>
        <p:nvPicPr>
          <p:cNvPr id="20" name="Picture 19" descr="A picture containing indoor, standing, looking, sitting&#10;&#10;Description automatically generated">
            <a:extLst>
              <a:ext uri="{FF2B5EF4-FFF2-40B4-BE49-F238E27FC236}">
                <a16:creationId xmlns:a16="http://schemas.microsoft.com/office/drawing/2014/main" id="{E8A9E37E-6B17-4396-B4C5-55605309863E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4718" b="89946" l="9905" r="93524">
                        <a14:foregroundMark x1="91810" y1="24749" x2="93714" y2="31787"/>
                        <a14:foregroundMark x1="93714" y1="31787" x2="92762" y2="34571"/>
                        <a14:foregroundMark x1="12381" y1="12761" x2="10476" y2="5800"/>
                        <a14:foregroundMark x1="10476" y1="5800" x2="28762" y2="4718"/>
                        <a14:foregroundMark x1="28762" y1="4718" x2="50286" y2="9435"/>
                        <a14:backgroundMark x1="28190" y1="10982" x2="39429" y2="13612"/>
                        <a14:backgroundMark x1="49333" y1="28074" x2="64381" y2="32637"/>
                        <a14:backgroundMark x1="64381" y1="32637" x2="62667" y2="40062"/>
                        <a14:backgroundMark x1="62667" y1="40062" x2="53333" y2="47100"/>
                        <a14:backgroundMark x1="20190" y1="9049" x2="42857" y2="10518"/>
                        <a14:backgroundMark x1="48952" y1="70147" x2="57905" y2="7123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0395"/>
          <a:stretch/>
        </p:blipFill>
        <p:spPr>
          <a:xfrm>
            <a:off x="7652054" y="1512230"/>
            <a:ext cx="930935" cy="1595877"/>
          </a:xfrm>
          <a:prstGeom prst="rect">
            <a:avLst/>
          </a:prstGeom>
        </p:spPr>
      </p:pic>
      <p:pic>
        <p:nvPicPr>
          <p:cNvPr id="22" name="Picture 21" descr="A picture containing sitting, standing, tiled, door&#10;&#10;Description automatically generated">
            <a:extLst>
              <a:ext uri="{FF2B5EF4-FFF2-40B4-BE49-F238E27FC236}">
                <a16:creationId xmlns:a16="http://schemas.microsoft.com/office/drawing/2014/main" id="{8807DA64-91A8-4E2D-BE34-17040D405E3D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10586" y1="14039" x2="9830" y2="19726"/>
                        <a14:foregroundMark x1="25898" y1="12383" x2="29868" y2="12383"/>
                        <a14:backgroundMark x1="52174" y1="32901" x2="65406" y2="38085"/>
                        <a14:backgroundMark x1="65406" y1="38085" x2="67486" y2="44996"/>
                        <a14:backgroundMark x1="67486" y1="44996" x2="50284" y2="58099"/>
                        <a14:backgroundMark x1="50284" y1="58099" x2="47826" y2="65803"/>
                        <a14:backgroundMark x1="47826" y1="65803" x2="50662" y2="69474"/>
                        <a14:backgroundMark x1="62760" y1="73506" x2="67486" y2="73506"/>
                        <a14:backgroundMark x1="62760" y1="73074" x2="63894" y2="72786"/>
                        <a14:backgroundMark x1="61626" y1="72642" x2="64650" y2="72642"/>
                        <a14:backgroundMark x1="17202" y1="15407" x2="30624" y2="16127"/>
                        <a14:backgroundMark x1="41966" y1="17351" x2="42722" y2="17495"/>
                        <a14:backgroundMark x1="29301" y1="22390" x2="39698" y2="26494"/>
                        <a14:backgroundMark x1="47826" y1="26134" x2="44802" y2="27358"/>
                        <a14:backgroundMark x1="51796" y1="32613" x2="70510" y2="38085"/>
                        <a14:backgroundMark x1="18715" y1="14831" x2="32136" y2="15695"/>
                        <a14:backgroundMark x1="17958" y1="14687" x2="28544" y2="14039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7222"/>
          <a:stretch/>
        </p:blipFill>
        <p:spPr>
          <a:xfrm>
            <a:off x="8873926" y="899529"/>
            <a:ext cx="938029" cy="1792515"/>
          </a:xfrm>
          <a:prstGeom prst="rect">
            <a:avLst/>
          </a:prstGeom>
        </p:spPr>
      </p:pic>
      <p:pic>
        <p:nvPicPr>
          <p:cNvPr id="24" name="Picture 23" descr="A picture containing indoor, sitting, small, green&#10;&#10;Description automatically generated">
            <a:extLst>
              <a:ext uri="{FF2B5EF4-FFF2-40B4-BE49-F238E27FC236}">
                <a16:creationId xmlns:a16="http://schemas.microsoft.com/office/drawing/2014/main" id="{6B7C2233-9140-42B7-B8BB-57B6C248BFF0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969" b="89928" l="9832" r="94005">
                        <a14:foregroundMark x1="92806" y1="38849" x2="94005" y2="44810"/>
                        <a14:backgroundMark x1="40288" y1="21274" x2="22302" y2="33299"/>
                        <a14:backgroundMark x1="22302" y1="33299" x2="22062" y2="33299"/>
                        <a14:backgroundMark x1="22782" y1="47071" x2="48921" y2="51901"/>
                        <a14:backgroundMark x1="44844" y1="49332" x2="51079" y2="49743"/>
                        <a14:backgroundMark x1="52998" y1="48613" x2="54197" y2="4851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10309339" y="21153"/>
            <a:ext cx="739429" cy="862667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A27B221-0190-4655-B8B1-C7638261B34F}"/>
              </a:ext>
            </a:extLst>
          </p:cNvPr>
          <p:cNvCxnSpPr>
            <a:cxnSpLocks noChangeAspect="1"/>
          </p:cNvCxnSpPr>
          <p:nvPr/>
        </p:nvCxnSpPr>
        <p:spPr>
          <a:xfrm>
            <a:off x="956134" y="1028406"/>
            <a:ext cx="0" cy="5154026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1E41B2E-262E-49C1-83B5-FF93660588F3}"/>
              </a:ext>
            </a:extLst>
          </p:cNvPr>
          <p:cNvSpPr txBox="1"/>
          <p:nvPr/>
        </p:nvSpPr>
        <p:spPr>
          <a:xfrm>
            <a:off x="5038494" y="6488668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Developmental Stage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7EB3DD-7471-4667-AA44-7A4F616D98AF}"/>
              </a:ext>
            </a:extLst>
          </p:cNvPr>
          <p:cNvSpPr txBox="1"/>
          <p:nvPr/>
        </p:nvSpPr>
        <p:spPr>
          <a:xfrm rot="16200000">
            <a:off x="-1217558" y="2961955"/>
            <a:ext cx="3014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Estimated elapsed days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ACE89B-9E56-4389-AE12-297C18D1CEAB}"/>
              </a:ext>
            </a:extLst>
          </p:cNvPr>
          <p:cNvGrpSpPr/>
          <p:nvPr/>
        </p:nvGrpSpPr>
        <p:grpSpPr>
          <a:xfrm>
            <a:off x="11126775" y="-91826"/>
            <a:ext cx="371324" cy="1029406"/>
            <a:chOff x="10445550" y="4927526"/>
            <a:chExt cx="371324" cy="1029406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E59B315-421C-4BB9-8E48-251B62A85623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10445550" y="5545475"/>
              <a:ext cx="1" cy="289522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/>
              <a:tailEnd type="none"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CA219D1-A30B-4934-BA5A-D27DF191E060}"/>
                </a:ext>
              </a:extLst>
            </p:cNvPr>
            <p:cNvSpPr txBox="1"/>
            <p:nvPr/>
          </p:nvSpPr>
          <p:spPr>
            <a:xfrm rot="16200000">
              <a:off x="10117505" y="5257563"/>
              <a:ext cx="10294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10 mm</a:t>
              </a: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BA94EA5-8C47-4EE8-A249-4375949D9765}"/>
              </a:ext>
            </a:extLst>
          </p:cNvPr>
          <p:cNvSpPr txBox="1"/>
          <p:nvPr/>
        </p:nvSpPr>
        <p:spPr>
          <a:xfrm>
            <a:off x="526185" y="4756798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C3FD07-031E-40FA-A70B-C3F9AD47ACF4}"/>
              </a:ext>
            </a:extLst>
          </p:cNvPr>
          <p:cNvSpPr txBox="1"/>
          <p:nvPr/>
        </p:nvSpPr>
        <p:spPr>
          <a:xfrm>
            <a:off x="526185" y="3296433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50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D15B376-A3F0-4BC9-B599-C39645B88FCD}"/>
              </a:ext>
            </a:extLst>
          </p:cNvPr>
          <p:cNvSpPr txBox="1"/>
          <p:nvPr/>
        </p:nvSpPr>
        <p:spPr>
          <a:xfrm>
            <a:off x="526185" y="1846969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70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F14F4A-1C09-4495-A54A-465156BC74FA}"/>
              </a:ext>
            </a:extLst>
          </p:cNvPr>
          <p:cNvSpPr txBox="1"/>
          <p:nvPr/>
        </p:nvSpPr>
        <p:spPr>
          <a:xfrm>
            <a:off x="1609033" y="6164825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40B9787-685D-461A-8D0A-15F03BBAE3CA}"/>
              </a:ext>
            </a:extLst>
          </p:cNvPr>
          <p:cNvSpPr txBox="1"/>
          <p:nvPr/>
        </p:nvSpPr>
        <p:spPr>
          <a:xfrm>
            <a:off x="2909953" y="614332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EE1E90C-11D1-4D27-AB70-1CB871C08D45}"/>
              </a:ext>
            </a:extLst>
          </p:cNvPr>
          <p:cNvSpPr txBox="1"/>
          <p:nvPr/>
        </p:nvSpPr>
        <p:spPr>
          <a:xfrm>
            <a:off x="5529950" y="6145390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74EF97-3D07-42D8-9AB4-3E494B16AD78}"/>
              </a:ext>
            </a:extLst>
          </p:cNvPr>
          <p:cNvGrpSpPr/>
          <p:nvPr/>
        </p:nvGrpSpPr>
        <p:grpSpPr>
          <a:xfrm>
            <a:off x="1127453" y="269523"/>
            <a:ext cx="4302034" cy="707886"/>
            <a:chOff x="7819275" y="5099765"/>
            <a:chExt cx="4302034" cy="70788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25AEC73-F426-4C41-9207-C9960C0BEDF0}"/>
                </a:ext>
              </a:extLst>
            </p:cNvPr>
            <p:cNvSpPr txBox="1"/>
            <p:nvPr/>
          </p:nvSpPr>
          <p:spPr>
            <a:xfrm>
              <a:off x="7819275" y="5099765"/>
              <a:ext cx="43020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Hummingbirds excluded</a:t>
              </a:r>
            </a:p>
            <a:p>
              <a:r>
                <a:rPr lang="en-CA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Control</a:t>
              </a:r>
              <a:endParaRPr lang="en-CA" sz="2000" dirty="0">
                <a:latin typeface="Source Sans Pro" panose="020B0503030403020204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45668BE-04F8-4632-A3D2-FBF2AB63A091}"/>
                </a:ext>
              </a:extLst>
            </p:cNvPr>
            <p:cNvSpPr/>
            <p:nvPr/>
          </p:nvSpPr>
          <p:spPr>
            <a:xfrm>
              <a:off x="10582232" y="5222720"/>
              <a:ext cx="461666" cy="174172"/>
            </a:xfrm>
            <a:prstGeom prst="rect">
              <a:avLst/>
            </a:prstGeom>
            <a:solidFill>
              <a:srgbClr val="009C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F847DF1-F9A6-43BD-B3E8-B387355A637D}"/>
                </a:ext>
              </a:extLst>
            </p:cNvPr>
            <p:cNvSpPr/>
            <p:nvPr/>
          </p:nvSpPr>
          <p:spPr>
            <a:xfrm>
              <a:off x="8773027" y="5527401"/>
              <a:ext cx="461666" cy="174172"/>
            </a:xfrm>
            <a:prstGeom prst="rect">
              <a:avLst/>
            </a:prstGeom>
            <a:solidFill>
              <a:srgbClr val="E59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9592E43-C121-4A0B-9A71-5B2273A535A6}"/>
              </a:ext>
            </a:extLst>
          </p:cNvPr>
          <p:cNvSpPr txBox="1"/>
          <p:nvPr/>
        </p:nvSpPr>
        <p:spPr>
          <a:xfrm>
            <a:off x="4235029" y="6154392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C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736FDE-8524-4C8F-BA19-DBA8F9040B9E}"/>
              </a:ext>
            </a:extLst>
          </p:cNvPr>
          <p:cNvCxnSpPr>
            <a:cxnSpLocks/>
          </p:cNvCxnSpPr>
          <p:nvPr/>
        </p:nvCxnSpPr>
        <p:spPr>
          <a:xfrm>
            <a:off x="956134" y="6168923"/>
            <a:ext cx="10238326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08606864-DA7A-4257-8E37-EC20BDFAB1E4}"/>
              </a:ext>
            </a:extLst>
          </p:cNvPr>
          <p:cNvSpPr txBox="1"/>
          <p:nvPr/>
        </p:nvSpPr>
        <p:spPr>
          <a:xfrm>
            <a:off x="6864898" y="6135865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59D5AE9-665D-4D64-A4AA-0AA0894565B7}"/>
              </a:ext>
            </a:extLst>
          </p:cNvPr>
          <p:cNvSpPr txBox="1"/>
          <p:nvPr/>
        </p:nvSpPr>
        <p:spPr>
          <a:xfrm>
            <a:off x="8175966" y="614332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F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6685D1-1C1D-487B-BC26-68475F6013B3}"/>
              </a:ext>
            </a:extLst>
          </p:cNvPr>
          <p:cNvSpPr txBox="1"/>
          <p:nvPr/>
        </p:nvSpPr>
        <p:spPr>
          <a:xfrm>
            <a:off x="9502742" y="614332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B3CC189-F437-4CA4-9712-6DF48E98E510}"/>
              </a:ext>
            </a:extLst>
          </p:cNvPr>
          <p:cNvSpPr txBox="1"/>
          <p:nvPr/>
        </p:nvSpPr>
        <p:spPr>
          <a:xfrm>
            <a:off x="10819843" y="6135865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26486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hart, scatter chart&#10;&#10;Description automatically generated">
            <a:extLst>
              <a:ext uri="{FF2B5EF4-FFF2-40B4-BE49-F238E27FC236}">
                <a16:creationId xmlns:a16="http://schemas.microsoft.com/office/drawing/2014/main" id="{AEED8579-519C-4958-AA1D-DC70B1CF9E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3" r="10864" b="10438"/>
          <a:stretch/>
        </p:blipFill>
        <p:spPr>
          <a:xfrm>
            <a:off x="1132089" y="225039"/>
            <a:ext cx="8974069" cy="547943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AD5B391-492F-4762-86DF-87F5D875210F}"/>
              </a:ext>
            </a:extLst>
          </p:cNvPr>
          <p:cNvCxnSpPr>
            <a:cxnSpLocks noChangeAspect="1"/>
          </p:cNvCxnSpPr>
          <p:nvPr/>
        </p:nvCxnSpPr>
        <p:spPr>
          <a:xfrm>
            <a:off x="903286" y="259124"/>
            <a:ext cx="0" cy="5597987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AEAB3DF-9A0E-47C4-983A-494EDE6100EF}"/>
              </a:ext>
            </a:extLst>
          </p:cNvPr>
          <p:cNvSpPr txBox="1"/>
          <p:nvPr/>
        </p:nvSpPr>
        <p:spPr>
          <a:xfrm>
            <a:off x="4944560" y="6123963"/>
            <a:ext cx="3402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Time (days)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9096D-CB1F-48C1-9A88-D4F36A9C6464}"/>
              </a:ext>
            </a:extLst>
          </p:cNvPr>
          <p:cNvSpPr txBox="1"/>
          <p:nvPr/>
        </p:nvSpPr>
        <p:spPr>
          <a:xfrm rot="16200000">
            <a:off x="-1457308" y="2776934"/>
            <a:ext cx="328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Number of flowers opened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03A5ABD-8D8E-47F9-AA28-8E6EDBEF96C5}"/>
              </a:ext>
            </a:extLst>
          </p:cNvPr>
          <p:cNvCxnSpPr>
            <a:cxnSpLocks/>
          </p:cNvCxnSpPr>
          <p:nvPr/>
        </p:nvCxnSpPr>
        <p:spPr>
          <a:xfrm>
            <a:off x="903286" y="5874696"/>
            <a:ext cx="10217296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97585E8-C439-486F-9E47-24636D15551C}"/>
              </a:ext>
            </a:extLst>
          </p:cNvPr>
          <p:cNvSpPr txBox="1"/>
          <p:nvPr/>
        </p:nvSpPr>
        <p:spPr>
          <a:xfrm>
            <a:off x="479642" y="1316234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E56352-C854-4028-9955-75B86F69AB05}"/>
              </a:ext>
            </a:extLst>
          </p:cNvPr>
          <p:cNvSpPr txBox="1"/>
          <p:nvPr/>
        </p:nvSpPr>
        <p:spPr>
          <a:xfrm>
            <a:off x="479642" y="2755269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0C5E28-A099-4145-959E-C32E7A1BCB85}"/>
              </a:ext>
            </a:extLst>
          </p:cNvPr>
          <p:cNvSpPr txBox="1"/>
          <p:nvPr/>
        </p:nvSpPr>
        <p:spPr>
          <a:xfrm>
            <a:off x="479642" y="4149404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B5466B-CEA1-4C8A-BAC5-F83F7EA9011C}"/>
              </a:ext>
            </a:extLst>
          </p:cNvPr>
          <p:cNvSpPr txBox="1"/>
          <p:nvPr/>
        </p:nvSpPr>
        <p:spPr>
          <a:xfrm>
            <a:off x="479642" y="5583585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662BC4-6E88-4A73-883C-4B95B26B9AC4}"/>
              </a:ext>
            </a:extLst>
          </p:cNvPr>
          <p:cNvSpPr txBox="1"/>
          <p:nvPr/>
        </p:nvSpPr>
        <p:spPr>
          <a:xfrm>
            <a:off x="3844301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0D7842-0E73-433A-988F-8D9C0A5A7B64}"/>
              </a:ext>
            </a:extLst>
          </p:cNvPr>
          <p:cNvSpPr txBox="1"/>
          <p:nvPr/>
        </p:nvSpPr>
        <p:spPr>
          <a:xfrm>
            <a:off x="1132089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3F2953-B649-4633-B601-508C5F042AE6}"/>
              </a:ext>
            </a:extLst>
          </p:cNvPr>
          <p:cNvSpPr txBox="1"/>
          <p:nvPr/>
        </p:nvSpPr>
        <p:spPr>
          <a:xfrm>
            <a:off x="6576591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20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9A557A-D124-4EC5-A1C6-3BC1DF20841B}"/>
              </a:ext>
            </a:extLst>
          </p:cNvPr>
          <p:cNvSpPr txBox="1"/>
          <p:nvPr/>
        </p:nvSpPr>
        <p:spPr>
          <a:xfrm>
            <a:off x="9378044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8B37C5B-EF71-48C4-9E58-F4AD0FB82780}"/>
              </a:ext>
            </a:extLst>
          </p:cNvPr>
          <p:cNvSpPr txBox="1"/>
          <p:nvPr/>
        </p:nvSpPr>
        <p:spPr>
          <a:xfrm>
            <a:off x="1132089" y="159093"/>
            <a:ext cx="43020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Hummingbirds excluded</a:t>
            </a:r>
          </a:p>
          <a:p>
            <a:r>
              <a:rPr lang="en-CA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Control</a:t>
            </a:r>
            <a:endParaRPr lang="en-CA" sz="2000" dirty="0">
              <a:latin typeface="Source Sans Pro" panose="020B0503030403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8E3268-296C-4BE6-AF74-156B4CABF27A}"/>
              </a:ext>
            </a:extLst>
          </p:cNvPr>
          <p:cNvSpPr/>
          <p:nvPr/>
        </p:nvSpPr>
        <p:spPr>
          <a:xfrm>
            <a:off x="3895046" y="282048"/>
            <a:ext cx="461666" cy="174172"/>
          </a:xfrm>
          <a:prstGeom prst="rect">
            <a:avLst/>
          </a:prstGeom>
          <a:solidFill>
            <a:srgbClr val="009C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38CC801-002F-4141-8BBE-32D2414F286B}"/>
              </a:ext>
            </a:extLst>
          </p:cNvPr>
          <p:cNvSpPr/>
          <p:nvPr/>
        </p:nvSpPr>
        <p:spPr>
          <a:xfrm>
            <a:off x="2085841" y="586729"/>
            <a:ext cx="461666" cy="174172"/>
          </a:xfrm>
          <a:prstGeom prst="rect">
            <a:avLst/>
          </a:prstGeom>
          <a:solidFill>
            <a:srgbClr val="E59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530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</TotalTime>
  <Words>49</Words>
  <Application>Microsoft Office PowerPoint</Application>
  <PresentationFormat>Widescreen</PresentationFormat>
  <Paragraphs>33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Open Sans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mannfred boehm</dc:creator>
  <cp:lastModifiedBy>boehmm@student.ubc.ca</cp:lastModifiedBy>
  <cp:revision>58</cp:revision>
  <dcterms:created xsi:type="dcterms:W3CDTF">2020-08-07T03:29:51Z</dcterms:created>
  <dcterms:modified xsi:type="dcterms:W3CDTF">2021-08-04T17:34:00Z</dcterms:modified>
</cp:coreProperties>
</file>

<file path=docProps/thumbnail.jpeg>
</file>